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91934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a:solidFill>
                  <a:schemeClr val="tx1"/>
                </a:solidFill>
              </a:rPr>
              <a:t>MURALITHARAN R</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:731121104029</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Engineering, Erode.</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655</TotalTime>
  <Words>1181</Words>
  <Application>Microsoft Office PowerPoint</Application>
  <PresentationFormat>On-screen Show (16:9)</PresentationFormat>
  <Paragraphs>77</Paragraphs>
  <Slides>26</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3"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Muralitharan R</cp:lastModifiedBy>
  <cp:revision>36</cp:revision>
  <dcterms:modified xsi:type="dcterms:W3CDTF">2024-04-10T04:06:43Z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